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多田 麻祐子" initials="麻多" lastIdx="2" clrIdx="0">
    <p:extLst>
      <p:ext uri="{19B8F6BF-5375-455C-9EA6-DF929625EA0E}">
        <p15:presenceInfo xmlns:p15="http://schemas.microsoft.com/office/powerpoint/2012/main" userId="S::tada@being-group.jp::2bbda4c7-0460-46df-9e05-a6e1fb0715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5748" autoAdjust="0"/>
  </p:normalViewPr>
  <p:slideViewPr>
    <p:cSldViewPr snapToGrid="0">
      <p:cViewPr varScale="1">
        <p:scale>
          <a:sx n="91" d="100"/>
          <a:sy n="91" d="100"/>
        </p:scale>
        <p:origin x="135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A58E623-9F19-429C-90CD-1CBFD00238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石川イノベーションスクール　第</a:t>
            </a:r>
            <a:r>
              <a:rPr kumimoji="1" lang="en-US" altLang="ja-JP"/>
              <a:t>5</a:t>
            </a:r>
            <a:r>
              <a:rPr kumimoji="1" lang="ja-JP" altLang="en-US"/>
              <a:t>期（</a:t>
            </a:r>
            <a:r>
              <a:rPr kumimoji="1" lang="en-US" altLang="ja-JP"/>
              <a:t>2021</a:t>
            </a:r>
            <a:r>
              <a:rPr kumimoji="1" lang="ja-JP" altLang="en-US"/>
              <a:t>年）年間スケジュール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95DFC4-97F5-4746-A68B-1E0433E1F0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2CF31-A2A3-4C18-AC4E-833D4B041966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67DAC90-41C5-4C69-AD6D-9A9E43CD89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D80DA2-793B-45CD-A6A1-0F18BF185F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12B8C-0B38-4666-ABC1-FD09BEB73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897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石川イノベーションスクール　第</a:t>
            </a:r>
            <a:r>
              <a:rPr kumimoji="1" lang="en-US" altLang="ja-JP"/>
              <a:t>5</a:t>
            </a:r>
            <a:r>
              <a:rPr kumimoji="1" lang="ja-JP" altLang="en-US"/>
              <a:t>期（</a:t>
            </a:r>
            <a:r>
              <a:rPr kumimoji="1" lang="en-US" altLang="ja-JP"/>
              <a:t>2021</a:t>
            </a:r>
            <a:r>
              <a:rPr kumimoji="1" lang="ja-JP" altLang="en-US"/>
              <a:t>年）年間スケジュール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21EF6-BB68-43BC-986A-81C4500E64D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0AB0E-7929-4481-8A52-2FFF95D50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858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3561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9151F-CA9D-4AEF-AB09-1CAAC5BA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921608-6B23-47F1-A362-D1C6E1765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89E216-2D72-4FB8-B178-74C211E17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360A1-F2F8-43A7-9960-C0E758890AFE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442159-F85F-46A1-884E-9981CAAEF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9B40C4-6FE4-4184-904C-0409B6FE2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67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11F435-BC21-48F5-ACE2-5F1B18BFF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7A72FE-8C13-407B-ABE9-4A2774A0E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E22011-398B-4610-A303-BCEE40CC8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0F7B-65D9-4A67-AE93-08DDA199DB7C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5BE546-D3C6-488B-9149-44D62418B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3148AB-98FB-4ED8-BC98-044179E0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84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C5F526-7D49-4630-8133-0FD661127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7603C76-5676-47B9-BAE0-E72678900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8EBB86-9FF7-472E-8AF3-EA75CC36D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9A94-FDA2-47C8-858F-43ACDDE23273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6A4F9B-2009-4C8F-851A-7A786813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D98339-7DEB-4A62-9390-E1A6E3964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05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8CBDB5-5895-444E-91E9-B0C31BF1A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A8101D-B01E-47F4-8578-AC3531AF7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54F6DA-5C2D-4FC6-820D-EAD23C071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64D3-1098-4430-A438-8C4C05A55570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9A58C6-6332-4522-8597-F1FE2EB9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62119E-7366-40FF-B375-82BCC7CD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79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D3B6C-F8D1-48AA-A679-1402B5E71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0E596D-A5CE-4D7A-8CCD-653621733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79A810-3384-4C7E-AF83-8A3264690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CCF-2B7E-470F-A986-23D70F22C60D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C923F6-BD63-4156-97AA-A0B494EAB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2FEBAC-F141-4F0B-8E7A-D271F0D7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7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F7F8E5-AD49-4960-ABCF-D5DF9E47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CEDCE6-9F81-40EA-A9EC-2B032EAF3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3E3867-B2B3-4220-8B62-BD89A402B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B429B8-F1C6-4814-A7F3-8BBCB677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2E6F-F068-4D61-B3AC-7A2939FD94E9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20A138-785A-4B52-B0D3-507448405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EE32A6-5065-4767-B7C3-D51D1D1D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38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4A5394-6649-4114-A020-662DA946C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C43608-5C8D-4F39-97DE-8793A4C12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484BE13-EB3B-4402-9BED-01DDF1F3F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6E9968-5CFC-4146-9ED3-3CA1634FB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D7A7AB5-BD3E-4A50-A10D-BA5B99FEBA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24D5D24-9C57-494B-BBF2-783515A47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26B-30B4-4715-98DB-429A49689EA7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792CA07-D7E2-4E73-8CC7-F3DE451E7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E96ECC-C397-479D-8DD6-29FD68F6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20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56CBF3-0763-47F3-A17C-DFCF43BC5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B80B071-35A0-4C00-B0DB-0F73D22EB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3D8C-658B-4358-AE75-45B8C54AB446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8CBFCF-82CD-4047-84BE-BF575128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9EF48A-38FD-4706-B2C2-CCDA14C3F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97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2D27C90-664A-4180-AE47-015897E88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AB28-0A55-4971-8BF6-83215AC4F49B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149DCA2-F264-42C0-838B-2CFB8DF8F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D4B842F-8D93-4687-BB30-06D4FBBBE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70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35E05B-1E48-4150-9B35-40413F989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90779C-6827-4214-B4F9-EED113DDE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C347D7-1AC7-4679-A0B4-3AFB3F6E6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2498E9-DE0D-4910-8540-F96E1B0A6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110D-7F6A-48B0-84CE-E06F72C60822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A604E7-1491-4AD6-8477-DD660518C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1E6BC7-4C42-44DA-98FE-79522A8E7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85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26345C-4582-490C-940B-2ACD29351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47E0982-9677-4D34-8D45-939FDE0E3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1BBA94-7F94-45B8-B61E-242D31E8B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24DD12-4BAC-4637-AE2D-5CF5CBFD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2603-802B-4EAF-812C-FD711931FBD2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565A5C-1A3C-4D98-BC1E-215681303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5EC27D-D06F-4BCA-A94D-6FCA48C62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69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4F88CF5-3CB8-458C-92D2-055487D99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8B2318-410B-4D7B-A457-6CDA00203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661FBD-3068-4414-82EB-D7D557735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E0E4C-3E4E-41BF-A6A3-C15ED5929ED5}" type="datetime1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FB81F-3940-4B9C-B06A-B90E6F336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371982-8F2B-4E93-8DB2-F8BE8A4D0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B6A57-1327-4AEE-B978-CD39CA4BC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51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BC8C54-04EE-461C-84D3-B3DAA0DE1251}"/>
              </a:ext>
            </a:extLst>
          </p:cNvPr>
          <p:cNvSpPr txBox="1"/>
          <p:nvPr/>
        </p:nvSpPr>
        <p:spPr>
          <a:xfrm>
            <a:off x="10284761" y="836333"/>
            <a:ext cx="12944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2025.5.23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更新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1A70951-7D40-0B3B-5C95-AADA39CCCCF7}"/>
              </a:ext>
            </a:extLst>
          </p:cNvPr>
          <p:cNvSpPr txBox="1"/>
          <p:nvPr/>
        </p:nvSpPr>
        <p:spPr>
          <a:xfrm>
            <a:off x="538504" y="5987191"/>
            <a:ext cx="46657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予定は変更になる場合があります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毎回の講義を前に事前学習として動画視聴が入ることがあります。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グループワーク、ブラッシュアップ会なども調整あります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0D4F4778-3512-3256-FA51-F58B92277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09818"/>
              </p:ext>
            </p:extLst>
          </p:nvPr>
        </p:nvGraphicFramePr>
        <p:xfrm>
          <a:off x="538505" y="1094468"/>
          <a:ext cx="10875352" cy="4892723"/>
        </p:xfrm>
        <a:graphic>
          <a:graphicData uri="http://schemas.openxmlformats.org/drawingml/2006/table">
            <a:tbl>
              <a:tblPr/>
              <a:tblGrid>
                <a:gridCol w="405935">
                  <a:extLst>
                    <a:ext uri="{9D8B030D-6E8A-4147-A177-3AD203B41FA5}">
                      <a16:colId xmlns:a16="http://schemas.microsoft.com/office/drawing/2014/main" val="158505022"/>
                    </a:ext>
                  </a:extLst>
                </a:gridCol>
                <a:gridCol w="2057036">
                  <a:extLst>
                    <a:ext uri="{9D8B030D-6E8A-4147-A177-3AD203B41FA5}">
                      <a16:colId xmlns:a16="http://schemas.microsoft.com/office/drawing/2014/main" val="805152802"/>
                    </a:ext>
                  </a:extLst>
                </a:gridCol>
                <a:gridCol w="1132779">
                  <a:extLst>
                    <a:ext uri="{9D8B030D-6E8A-4147-A177-3AD203B41FA5}">
                      <a16:colId xmlns:a16="http://schemas.microsoft.com/office/drawing/2014/main" val="1754606532"/>
                    </a:ext>
                  </a:extLst>
                </a:gridCol>
                <a:gridCol w="471563">
                  <a:extLst>
                    <a:ext uri="{9D8B030D-6E8A-4147-A177-3AD203B41FA5}">
                      <a16:colId xmlns:a16="http://schemas.microsoft.com/office/drawing/2014/main" val="1017223862"/>
                    </a:ext>
                  </a:extLst>
                </a:gridCol>
                <a:gridCol w="445733">
                  <a:extLst>
                    <a:ext uri="{9D8B030D-6E8A-4147-A177-3AD203B41FA5}">
                      <a16:colId xmlns:a16="http://schemas.microsoft.com/office/drawing/2014/main" val="3755962408"/>
                    </a:ext>
                  </a:extLst>
                </a:gridCol>
                <a:gridCol w="445733">
                  <a:extLst>
                    <a:ext uri="{9D8B030D-6E8A-4147-A177-3AD203B41FA5}">
                      <a16:colId xmlns:a16="http://schemas.microsoft.com/office/drawing/2014/main" val="1075306909"/>
                    </a:ext>
                  </a:extLst>
                </a:gridCol>
                <a:gridCol w="2627824">
                  <a:extLst>
                    <a:ext uri="{9D8B030D-6E8A-4147-A177-3AD203B41FA5}">
                      <a16:colId xmlns:a16="http://schemas.microsoft.com/office/drawing/2014/main" val="2021929350"/>
                    </a:ext>
                  </a:extLst>
                </a:gridCol>
                <a:gridCol w="1102934">
                  <a:extLst>
                    <a:ext uri="{9D8B030D-6E8A-4147-A177-3AD203B41FA5}">
                      <a16:colId xmlns:a16="http://schemas.microsoft.com/office/drawing/2014/main" val="3335234497"/>
                    </a:ext>
                  </a:extLst>
                </a:gridCol>
                <a:gridCol w="2185815">
                  <a:extLst>
                    <a:ext uri="{9D8B030D-6E8A-4147-A177-3AD203B41FA5}">
                      <a16:colId xmlns:a16="http://schemas.microsoft.com/office/drawing/2014/main" val="261515082"/>
                    </a:ext>
                  </a:extLst>
                </a:gridCol>
              </a:tblGrid>
              <a:tr h="1758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日時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講師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412521"/>
                  </a:ext>
                </a:extLst>
              </a:tr>
              <a:tr h="3083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開講式・講義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（終了後懇親会あり）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日曜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開講式、オリエンテーション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金沢未来のまち創造館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138535"/>
                  </a:ext>
                </a:extLst>
              </a:tr>
              <a:tr h="3083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　イノベーションの起こし方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喜多理事長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091317"/>
                  </a:ext>
                </a:extLst>
              </a:tr>
              <a:tr h="3083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水曜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　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BMC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田野口監事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金沢未来のまち創造館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39199"/>
                  </a:ext>
                </a:extLst>
              </a:tr>
              <a:tr h="3083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月曜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　プロトタイプ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三谷副理事長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金沢未来のまち創造館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340362"/>
                  </a:ext>
                </a:extLst>
              </a:tr>
              <a:tr h="3083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火曜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オープン講座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村山卓金沢市長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金沢未来のまち創造館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572684"/>
                  </a:ext>
                </a:extLst>
              </a:tr>
              <a:tr h="3083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（終了後懇親会あり）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土曜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期生プレゼン発表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金沢未来のまち創造館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616381"/>
                  </a:ext>
                </a:extLst>
              </a:tr>
              <a:tr h="3083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　プレゼン講義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宮川理事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63146"/>
                  </a:ext>
                </a:extLst>
              </a:tr>
              <a:tr h="3083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任意視察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月〇日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or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終日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群馬イノベーションアワード（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GIA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）視察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日本トーターグリーンドーム前橋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96638"/>
                  </a:ext>
                </a:extLst>
              </a:tr>
              <a:tr h="3083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月曜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プレゼンブラッシュ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金沢未来のまち創造館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125829"/>
                  </a:ext>
                </a:extLst>
              </a:tr>
              <a:tr h="3083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中間発表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2026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日曜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12:30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中間発表会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長谷川博和教授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金沢未来のまち創造館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096368"/>
                  </a:ext>
                </a:extLst>
              </a:tr>
              <a:tr h="3083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18:30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20:30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懇親会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未定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394063"/>
                  </a:ext>
                </a:extLst>
              </a:tr>
              <a:tr h="3083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2026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火曜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プレゼンブラッシュ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金沢未来のまち創造館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980919"/>
                  </a:ext>
                </a:extLst>
              </a:tr>
              <a:tr h="5144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発表会・修了式（非公開）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（終了後懇親会あり）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2026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土曜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12:30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18:00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発表会・修了式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金沢歌劇座大集会室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895542"/>
                  </a:ext>
                </a:extLst>
              </a:tr>
              <a:tr h="1758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072999"/>
                  </a:ext>
                </a:extLst>
              </a:tr>
              <a:tr h="30836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ビジネスプランプレゼンテーション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（終了後懇親会あり）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2026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日曜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終日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ビジネスプランプレゼンテーション</a:t>
                      </a:r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2026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ANA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クラウンプラザホテル金沢予定</a:t>
                      </a:r>
                    </a:p>
                  </a:txBody>
                  <a:tcPr marL="6202" marR="6202" marT="6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92458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3E405B-F73F-7FB0-9FB0-AE96E9FC9C07}"/>
              </a:ext>
            </a:extLst>
          </p:cNvPr>
          <p:cNvSpPr txBox="1"/>
          <p:nvPr/>
        </p:nvSpPr>
        <p:spPr>
          <a:xfrm>
            <a:off x="538504" y="584528"/>
            <a:ext cx="3975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期スケジュール</a:t>
            </a:r>
          </a:p>
        </p:txBody>
      </p:sp>
    </p:spTree>
    <p:extLst>
      <p:ext uri="{BB962C8B-B14F-4D97-AF65-F5344CB8AC3E}">
        <p14:creationId xmlns:p14="http://schemas.microsoft.com/office/powerpoint/2010/main" val="4129244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3754</TotalTime>
  <Words>316</Words>
  <Application>Microsoft Macintosh PowerPoint</Application>
  <PresentationFormat>ワイド画面</PresentationFormat>
  <Paragraphs>129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多田 麻祐子</dc:creator>
  <cp:lastModifiedBy>陽平 小谷内</cp:lastModifiedBy>
  <cp:revision>110</cp:revision>
  <cp:lastPrinted>2025-05-29T02:01:14Z</cp:lastPrinted>
  <dcterms:created xsi:type="dcterms:W3CDTF">2021-01-27T04:20:10Z</dcterms:created>
  <dcterms:modified xsi:type="dcterms:W3CDTF">2025-06-04T08:22:47Z</dcterms:modified>
</cp:coreProperties>
</file>